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hyperlink" Target="https://github.com/Srinivasanmathi/Srine" TargetMode="Externa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6.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endParaRPr lang="en-US" sz="40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endPar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endParaRPr>
          </a:p>
        </p:txBody>
      </p:sp>
      <p:sp>
        <p:nvSpPr>
          <p:cNvPr id="93" name="Google Shape;93;p13"/>
          <p:cNvSpPr txBox="1"/>
          <p:nvPr/>
        </p:nvSpPr>
        <p:spPr>
          <a:xfrm>
            <a:off x="1723871" y="3683404"/>
            <a:ext cx="9039066" cy="7054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rPr>
              <a:t>Presented By:</a:t>
            </a:r>
            <a:endPar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 Srinivasav.M - 810021102034</a:t>
            </a:r>
            <a:endParaRPr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Guided By: Ramar Bose Sr. AI Master Trainer   </a:t>
            </a:r>
            <a:endParaRPr 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endParaRPr lang="en-US" sz="2000" b="1">
              <a:latin typeface="Arial" panose="020B0604020202020204"/>
              <a:ea typeface="Arial" panose="020B0604020202020204"/>
              <a:cs typeface="Arial" panose="020B0604020202020204"/>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lang="en-US" sz="2600">
              <a:latin typeface="Arial" panose="020B0604020202020204"/>
              <a:ea typeface="Arial" panose="020B0604020202020204"/>
              <a:cs typeface="Arial" panose="020B0604020202020204"/>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hlinkClick r:id="rId1" tooltip="" action="ppaction://hlinkfile"/>
              </a:rPr>
              <a:t>https://github.com/Srinivasanmathi/Srine</a:t>
            </a:r>
            <a:endParaRPr lang="en-US" sz="2600">
              <a:latin typeface="Arial" panose="020B0604020202020204"/>
              <a:ea typeface="Arial" panose="020B0604020202020204"/>
              <a:cs typeface="Arial" panose="020B0604020202020204"/>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8" name="naan (online-video-cutter.com) (1)">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200660" y="1718310"/>
            <a:ext cx="11848465" cy="496633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lang="en-US" sz="2600">
              <a:latin typeface="Arial" panose="020B0604020202020204"/>
              <a:ea typeface="Arial" panose="020B0604020202020204"/>
              <a:cs typeface="Arial" panose="020B0604020202020204"/>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3394</Words>
  <Application>WPS Presentation</Application>
  <PresentationFormat>Widescreen</PresentationFormat>
  <Paragraphs>81</Paragraphs>
  <Slides>11</Slides>
  <Notes>11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Arial</vt:lpstr>
      <vt:lpstr>SimSun</vt:lpstr>
      <vt:lpstr>Wingdings</vt:lpstr>
      <vt:lpstr>Arial</vt:lpstr>
      <vt:lpstr>Calibri</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sridhar</cp:lastModifiedBy>
  <cp:revision>5</cp:revision>
  <dcterms:created xsi:type="dcterms:W3CDTF">2024-04-22T08:17:00Z</dcterms:created>
  <dcterms:modified xsi:type="dcterms:W3CDTF">2024-04-23T12:15:21Z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D056A0121EFB4FA48A636F1F6DDF9879</vt:lpwstr>
  </property>
  <property fmtid="{D5CDD505-2E9C-101B-9397-08002B2CF9AE}" pid="3" name="KSOProductBuildVer">
    <vt:lpwstr>1033-11.2.0.11225</vt:lpwstr>
  </property>
</Properties>
</file>